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D72D3-75DB-4E73-A57E-032736922907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DD466-5CC1-4AD7-A8EE-05D5FDF35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DD466-5CC1-4AD7-A8EE-05D5FDF35E4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204864"/>
            <a:ext cx="4104456" cy="648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Питание от </a:t>
            </a:r>
            <a:r>
              <a:rPr lang="en-US" dirty="0" err="1" smtClean="0"/>
              <a:t>LiPo</a:t>
            </a:r>
            <a:endParaRPr lang="ru-RU" dirty="0"/>
          </a:p>
        </p:txBody>
      </p:sp>
      <p:pic>
        <p:nvPicPr>
          <p:cNvPr id="1026" name="Picture 2" descr="C:\Users\Александр Серов\Desktop\NGK_b1s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914400"/>
          </a:xfrm>
          <a:prstGeom prst="rect">
            <a:avLst/>
          </a:prstGeom>
          <a:noFill/>
        </p:spPr>
      </p:pic>
      <p:pic>
        <p:nvPicPr>
          <p:cNvPr id="1027" name="Picture 3" descr="C:\Users\Александр Серов\Desktop\osmg15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0728"/>
            <a:ext cx="1331640" cy="1512167"/>
          </a:xfrm>
          <a:prstGeom prst="rect">
            <a:avLst/>
          </a:prstGeom>
          <a:noFill/>
        </p:spPr>
      </p:pic>
      <p:pic>
        <p:nvPicPr>
          <p:cNvPr id="1029" name="Picture 5" descr="C:\Users\Александр Серов\Desktop\1340778373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32656"/>
            <a:ext cx="1800200" cy="1800200"/>
          </a:xfrm>
          <a:prstGeom prst="rect">
            <a:avLst/>
          </a:prstGeom>
          <a:noFill/>
        </p:spPr>
      </p:pic>
      <p:pic>
        <p:nvPicPr>
          <p:cNvPr id="1030" name="Picture 6" descr="C:\Users\Александр Серов\Desktop\jeti-switch-wkey-sps2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129808"/>
            <a:ext cx="2482924" cy="1728192"/>
          </a:xfrm>
          <a:prstGeom prst="rect">
            <a:avLst/>
          </a:prstGeom>
          <a:noFill/>
        </p:spPr>
      </p:pic>
      <p:pic>
        <p:nvPicPr>
          <p:cNvPr id="1031" name="Picture 7" descr="C:\Users\Александр Серов\Desktop\1355740470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212976"/>
            <a:ext cx="1872208" cy="1849338"/>
          </a:xfrm>
          <a:prstGeom prst="rect">
            <a:avLst/>
          </a:prstGeom>
          <a:noFill/>
        </p:spPr>
      </p:pic>
      <p:pic>
        <p:nvPicPr>
          <p:cNvPr id="1032" name="Picture 8" descr="C:\Users\Александр Серов\Desktop\lfutl7668 (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104" y="0"/>
            <a:ext cx="2945904" cy="1700808"/>
          </a:xfrm>
          <a:prstGeom prst="rect">
            <a:avLst/>
          </a:prstGeom>
          <a:noFill/>
        </p:spPr>
      </p:pic>
      <p:pic>
        <p:nvPicPr>
          <p:cNvPr id="1033" name="Picture 9" descr="C:\Users\Александр Серов\Desktop\N3000-2S-25(1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2852936"/>
            <a:ext cx="3842941" cy="2592313"/>
          </a:xfrm>
          <a:prstGeom prst="rect">
            <a:avLst/>
          </a:prstGeom>
          <a:noFill/>
        </p:spPr>
      </p:pic>
      <p:pic>
        <p:nvPicPr>
          <p:cNvPr id="1034" name="Picture 10" descr="C:\Users\Александр Серов\Desktop\hrcm795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16416" y="1556792"/>
            <a:ext cx="827584" cy="792088"/>
          </a:xfrm>
          <a:prstGeom prst="rect">
            <a:avLst/>
          </a:prstGeom>
          <a:noFill/>
        </p:spPr>
      </p:pic>
      <p:pic>
        <p:nvPicPr>
          <p:cNvPr id="13" name="Picture 10" descr="C:\Users\Александр Серов\Desktop\hrcm795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16416" y="2348880"/>
            <a:ext cx="827584" cy="792088"/>
          </a:xfrm>
          <a:prstGeom prst="rect">
            <a:avLst/>
          </a:prstGeom>
          <a:noFill/>
        </p:spPr>
      </p:pic>
      <p:pic>
        <p:nvPicPr>
          <p:cNvPr id="14" name="Picture 10" descr="C:\Users\Александр Серов\Desktop\hrcm795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15400" y="3140968"/>
            <a:ext cx="828600" cy="792088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8"/>
          <p:cNvCxnSpPr>
            <a:stCxn id="1029" idx="3"/>
            <a:endCxn id="1029" idx="3"/>
          </p:cNvCxnSpPr>
          <p:nvPr/>
        </p:nvCxnSpPr>
        <p:spPr>
          <a:xfrm>
            <a:off x="5076056" y="12327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0" descr="C:\Users\Александр Серов\Desktop\hrcm795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16416" y="3933056"/>
            <a:ext cx="827584" cy="792088"/>
          </a:xfrm>
          <a:prstGeom prst="rect">
            <a:avLst/>
          </a:prstGeom>
          <a:noFill/>
        </p:spPr>
      </p:pic>
      <p:pic>
        <p:nvPicPr>
          <p:cNvPr id="21" name="Picture 10" descr="C:\Users\Александр Серов\Desktop\hrcm795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42376" y="4725144"/>
            <a:ext cx="901624" cy="792088"/>
          </a:xfrm>
          <a:prstGeom prst="rect">
            <a:avLst/>
          </a:prstGeom>
          <a:noFill/>
        </p:spPr>
      </p:pic>
      <p:pic>
        <p:nvPicPr>
          <p:cNvPr id="22" name="Picture 10" descr="C:\Users\Александр Серов\Desktop\hrcm795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44408" y="5517232"/>
            <a:ext cx="899592" cy="792088"/>
          </a:xfrm>
          <a:prstGeom prst="rect">
            <a:avLst/>
          </a:prstGeom>
          <a:noFill/>
        </p:spPr>
      </p:pic>
      <p:cxnSp>
        <p:nvCxnSpPr>
          <p:cNvPr id="26" name="Прямая соединительная линия 25"/>
          <p:cNvCxnSpPr/>
          <p:nvPr/>
        </p:nvCxnSpPr>
        <p:spPr>
          <a:xfrm flipV="1">
            <a:off x="5076056" y="692696"/>
            <a:ext cx="0" cy="3960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1547664" y="692696"/>
            <a:ext cx="35283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547664" y="692696"/>
            <a:ext cx="0" cy="17281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971600" y="2420888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372200" y="3501008"/>
            <a:ext cx="28803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660232" y="3501008"/>
            <a:ext cx="0" cy="20162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323528" y="5517232"/>
            <a:ext cx="633670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23528" y="5517232"/>
            <a:ext cx="0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029" idx="1"/>
          </p:cNvCxnSpPr>
          <p:nvPr/>
        </p:nvCxnSpPr>
        <p:spPr>
          <a:xfrm flipV="1">
            <a:off x="3275856" y="188640"/>
            <a:ext cx="0" cy="104411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899592" y="188640"/>
            <a:ext cx="2376264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899592" y="188640"/>
            <a:ext cx="0" cy="86409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8244408" y="2276872"/>
            <a:ext cx="216024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8172400" y="3068960"/>
            <a:ext cx="360040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8100392" y="3861048"/>
            <a:ext cx="360040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8028384" y="4653136"/>
            <a:ext cx="432048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H="1">
            <a:off x="7956376" y="5445224"/>
            <a:ext cx="432048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7884368" y="6237312"/>
            <a:ext cx="504056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V="1">
            <a:off x="8244408" y="836712"/>
            <a:ext cx="0" cy="144016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7524328" y="836712"/>
            <a:ext cx="720080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8172400" y="908720"/>
            <a:ext cx="0" cy="216024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H="1">
            <a:off x="7524328" y="908720"/>
            <a:ext cx="648072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V="1">
            <a:off x="8100392" y="980728"/>
            <a:ext cx="0" cy="288032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>
            <a:off x="7524328" y="980728"/>
            <a:ext cx="576064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V="1">
            <a:off x="8028384" y="1052736"/>
            <a:ext cx="0" cy="36004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>
            <a:off x="7524328" y="1052736"/>
            <a:ext cx="504056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7956376" y="1124744"/>
            <a:ext cx="0" cy="432048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H="1">
            <a:off x="7524328" y="1124744"/>
            <a:ext cx="432048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V="1">
            <a:off x="7884368" y="1196752"/>
            <a:ext cx="0" cy="504056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7524328" y="1196752"/>
            <a:ext cx="360040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6300192" y="3429000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6732240" y="3429000"/>
            <a:ext cx="0" cy="21602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H="1">
            <a:off x="395536" y="5589240"/>
            <a:ext cx="633670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395536" y="5589240"/>
            <a:ext cx="0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5076056" y="1340768"/>
            <a:ext cx="0" cy="72008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flipH="1">
            <a:off x="2051720" y="2060848"/>
            <a:ext cx="3024336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2051720" y="2060848"/>
            <a:ext cx="0" cy="115212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flipH="1">
            <a:off x="323528" y="3212976"/>
            <a:ext cx="1728192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323528" y="3212976"/>
            <a:ext cx="0" cy="7920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:\Users\Александр Серов\Desktop\4693772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79713" y="3356992"/>
            <a:ext cx="360040" cy="504056"/>
          </a:xfrm>
          <a:prstGeom prst="rect">
            <a:avLst/>
          </a:prstGeom>
          <a:noFill/>
        </p:spPr>
      </p:pic>
      <p:cxnSp>
        <p:nvCxnSpPr>
          <p:cNvPr id="137" name="Прямая со стрелкой 136"/>
          <p:cNvCxnSpPr>
            <a:stCxn id="1031" idx="3"/>
          </p:cNvCxnSpPr>
          <p:nvPr/>
        </p:nvCxnSpPr>
        <p:spPr>
          <a:xfrm flipV="1">
            <a:off x="2195736" y="3717032"/>
            <a:ext cx="0" cy="42061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/>
          <p:nvPr/>
        </p:nvCxnSpPr>
        <p:spPr>
          <a:xfrm>
            <a:off x="2195736" y="4293096"/>
            <a:ext cx="216024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flipV="1">
            <a:off x="2411760" y="2132856"/>
            <a:ext cx="0" cy="216024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>
            <a:off x="2411760" y="2132856"/>
            <a:ext cx="5400600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 flipV="1">
            <a:off x="7812360" y="1340768"/>
            <a:ext cx="0" cy="7920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/>
          <p:nvPr/>
        </p:nvCxnSpPr>
        <p:spPr>
          <a:xfrm flipH="1">
            <a:off x="7524328" y="1340768"/>
            <a:ext cx="288032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/>
          <p:nvPr/>
        </p:nvCxnSpPr>
        <p:spPr>
          <a:xfrm flipH="1">
            <a:off x="107504" y="4221088"/>
            <a:ext cx="216024" cy="114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>
            <a:off x="107504" y="4221088"/>
            <a:ext cx="0" cy="23762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>
            <a:off x="2483768" y="6021288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 flipV="1">
            <a:off x="7524328" y="1412776"/>
            <a:ext cx="0" cy="4608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1619672" y="0"/>
            <a:ext cx="86409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СВЕЧА</a:t>
            </a:r>
            <a:endParaRPr lang="ru-RU" dirty="0"/>
          </a:p>
        </p:txBody>
      </p:sp>
      <p:sp>
        <p:nvSpPr>
          <p:cNvPr id="183" name="TextBox 182"/>
          <p:cNvSpPr txBox="1"/>
          <p:nvPr/>
        </p:nvSpPr>
        <p:spPr>
          <a:xfrm>
            <a:off x="1763688" y="548680"/>
            <a:ext cx="1440160" cy="33855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ДАТЧИК ХОЛА</a:t>
            </a:r>
            <a:endParaRPr lang="ru-RU" sz="1600" dirty="0"/>
          </a:p>
        </p:txBody>
      </p:sp>
      <p:sp>
        <p:nvSpPr>
          <p:cNvPr id="184" name="TextBox 183"/>
          <p:cNvSpPr txBox="1"/>
          <p:nvPr/>
        </p:nvSpPr>
        <p:spPr>
          <a:xfrm>
            <a:off x="3707904" y="1556793"/>
            <a:ext cx="1008112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ЗАЖИГАНИЕ</a:t>
            </a:r>
            <a:endParaRPr lang="ru-RU" sz="12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95536" y="3284984"/>
            <a:ext cx="576064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OUT</a:t>
            </a:r>
            <a:endParaRPr lang="ru-RU" sz="1400" dirty="0"/>
          </a:p>
        </p:txBody>
      </p:sp>
      <p:sp>
        <p:nvSpPr>
          <p:cNvPr id="186" name="TextBox 185"/>
          <p:cNvSpPr txBox="1"/>
          <p:nvPr/>
        </p:nvSpPr>
        <p:spPr>
          <a:xfrm>
            <a:off x="395536" y="4509120"/>
            <a:ext cx="504056" cy="30777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IN</a:t>
            </a:r>
            <a:endParaRPr lang="ru-RU" sz="1400" dirty="0"/>
          </a:p>
        </p:txBody>
      </p:sp>
      <p:sp>
        <p:nvSpPr>
          <p:cNvPr id="187" name="TextBox 186"/>
          <p:cNvSpPr txBox="1"/>
          <p:nvPr/>
        </p:nvSpPr>
        <p:spPr>
          <a:xfrm>
            <a:off x="1403648" y="3284984"/>
            <a:ext cx="544771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LED</a:t>
            </a:r>
            <a:endParaRPr lang="ru-RU" sz="1400" dirty="0"/>
          </a:p>
        </p:txBody>
      </p:sp>
      <p:sp>
        <p:nvSpPr>
          <p:cNvPr id="188" name="TextBox 187"/>
          <p:cNvSpPr txBox="1"/>
          <p:nvPr/>
        </p:nvSpPr>
        <p:spPr>
          <a:xfrm>
            <a:off x="1331640" y="4509120"/>
            <a:ext cx="1152128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TO RECEIVER</a:t>
            </a:r>
            <a:endParaRPr lang="ru-RU" sz="1400" dirty="0"/>
          </a:p>
        </p:txBody>
      </p:sp>
      <p:sp>
        <p:nvSpPr>
          <p:cNvPr id="193" name="TextBox 192"/>
          <p:cNvSpPr txBox="1"/>
          <p:nvPr/>
        </p:nvSpPr>
        <p:spPr>
          <a:xfrm>
            <a:off x="2339752" y="5157192"/>
            <a:ext cx="30008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94" name="TextBox 193"/>
          <p:cNvSpPr txBox="1"/>
          <p:nvPr/>
        </p:nvSpPr>
        <p:spPr>
          <a:xfrm>
            <a:off x="6444208" y="5589240"/>
            <a:ext cx="28803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196" name="TextBox 195"/>
          <p:cNvSpPr txBox="1"/>
          <p:nvPr/>
        </p:nvSpPr>
        <p:spPr>
          <a:xfrm>
            <a:off x="8880786" y="1988840"/>
            <a:ext cx="26321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198" name="Прямоугольник 197"/>
          <p:cNvSpPr/>
          <p:nvPr/>
        </p:nvSpPr>
        <p:spPr>
          <a:xfrm>
            <a:off x="8880786" y="2852936"/>
            <a:ext cx="26321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199" name="Прямоугольник 198"/>
          <p:cNvSpPr/>
          <p:nvPr/>
        </p:nvSpPr>
        <p:spPr>
          <a:xfrm>
            <a:off x="8842314" y="3645024"/>
            <a:ext cx="301686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/>
              <a:t>3</a:t>
            </a:r>
            <a:endParaRPr lang="ru-RU" sz="1200" dirty="0"/>
          </a:p>
        </p:txBody>
      </p:sp>
      <p:sp>
        <p:nvSpPr>
          <p:cNvPr id="200" name="Прямоугольник 199"/>
          <p:cNvSpPr/>
          <p:nvPr/>
        </p:nvSpPr>
        <p:spPr>
          <a:xfrm>
            <a:off x="8880786" y="4437112"/>
            <a:ext cx="26321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200" dirty="0" smtClean="0"/>
              <a:t>4</a:t>
            </a:r>
            <a:endParaRPr lang="ru-RU" sz="1200" dirty="0"/>
          </a:p>
        </p:txBody>
      </p:sp>
      <p:sp>
        <p:nvSpPr>
          <p:cNvPr id="201" name="Прямоугольник 200"/>
          <p:cNvSpPr/>
          <p:nvPr/>
        </p:nvSpPr>
        <p:spPr>
          <a:xfrm>
            <a:off x="8880786" y="5229200"/>
            <a:ext cx="26321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200" dirty="0" smtClean="0"/>
              <a:t>5</a:t>
            </a:r>
            <a:endParaRPr lang="ru-RU" sz="1200" dirty="0"/>
          </a:p>
        </p:txBody>
      </p:sp>
      <p:sp>
        <p:nvSpPr>
          <p:cNvPr id="202" name="Прямоугольник 201"/>
          <p:cNvSpPr/>
          <p:nvPr/>
        </p:nvSpPr>
        <p:spPr>
          <a:xfrm>
            <a:off x="8880786" y="6021288"/>
            <a:ext cx="26321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200" dirty="0" smtClean="0"/>
              <a:t>6</a:t>
            </a:r>
            <a:endParaRPr lang="ru-RU" sz="1200" dirty="0"/>
          </a:p>
        </p:txBody>
      </p:sp>
      <p:sp>
        <p:nvSpPr>
          <p:cNvPr id="203" name="TextBox 202"/>
          <p:cNvSpPr txBox="1"/>
          <p:nvPr/>
        </p:nvSpPr>
        <p:spPr>
          <a:xfrm>
            <a:off x="7236296" y="3717032"/>
            <a:ext cx="28803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8</a:t>
            </a:r>
            <a:r>
              <a:rPr lang="ru-RU" sz="1200" dirty="0" smtClean="0">
                <a:solidFill>
                  <a:schemeClr val="tx1"/>
                </a:solidFill>
              </a:rPr>
              <a:t>КАНАЛ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563888" y="5013176"/>
            <a:ext cx="201622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БАТАРЕЯ ПИТАНИЯ</a:t>
            </a:r>
            <a:endParaRPr lang="ru-RU" dirty="0"/>
          </a:p>
        </p:txBody>
      </p:sp>
      <p:sp>
        <p:nvSpPr>
          <p:cNvPr id="205" name="TextBox 204"/>
          <p:cNvSpPr txBox="1"/>
          <p:nvPr/>
        </p:nvSpPr>
        <p:spPr>
          <a:xfrm>
            <a:off x="251520" y="2492896"/>
            <a:ext cx="936104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ДВИГАТЕЛЬ</a:t>
            </a:r>
            <a:endParaRPr lang="ru-RU" sz="1200" dirty="0"/>
          </a:p>
        </p:txBody>
      </p:sp>
      <p:sp>
        <p:nvSpPr>
          <p:cNvPr id="206" name="TextBox 205"/>
          <p:cNvSpPr txBox="1"/>
          <p:nvPr/>
        </p:nvSpPr>
        <p:spPr>
          <a:xfrm>
            <a:off x="6372200" y="1628800"/>
            <a:ext cx="1008111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ПРИЁМНИК</a:t>
            </a:r>
            <a:endParaRPr lang="ru-RU" sz="1200" dirty="0"/>
          </a:p>
        </p:txBody>
      </p:sp>
      <p:sp>
        <p:nvSpPr>
          <p:cNvPr id="212" name="TextBox 211"/>
          <p:cNvSpPr txBox="1"/>
          <p:nvPr/>
        </p:nvSpPr>
        <p:spPr>
          <a:xfrm>
            <a:off x="5364088" y="1844824"/>
            <a:ext cx="792088" cy="2462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7 </a:t>
            </a:r>
            <a:r>
              <a:rPr lang="ru-RU" sz="1000" dirty="0" smtClean="0"/>
              <a:t>К А Н А Л</a:t>
            </a:r>
            <a:endParaRPr lang="ru-RU" sz="1000" dirty="0"/>
          </a:p>
        </p:txBody>
      </p:sp>
      <p:sp>
        <p:nvSpPr>
          <p:cNvPr id="213" name="TextBox 212"/>
          <p:cNvSpPr txBox="1"/>
          <p:nvPr/>
        </p:nvSpPr>
        <p:spPr>
          <a:xfrm>
            <a:off x="5220072" y="0"/>
            <a:ext cx="2016224" cy="7386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00" b="1" dirty="0" smtClean="0"/>
              <a:t>1. 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AILERONS</a:t>
            </a:r>
            <a:r>
              <a:rPr lang="ru-RU" sz="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ЭЛЕРОН ЛЕВЫЙ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7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ELEVATOR (</a:t>
            </a:r>
            <a:r>
              <a:rPr lang="ru-RU" sz="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РУЛЬ ВЫСОТЫ ЛЕВЫЙ</a:t>
            </a:r>
            <a:r>
              <a:rPr lang="en-US" sz="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7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THROTTLE</a:t>
            </a:r>
            <a:r>
              <a:rPr lang="en-US" sz="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ГАЗ</a:t>
            </a:r>
            <a:r>
              <a:rPr lang="en-US" sz="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7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RUDDER</a:t>
            </a:r>
            <a:r>
              <a:rPr lang="ru-RU" sz="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РУЛЬ НАПРАВЛЕНИЯ</a:t>
            </a:r>
            <a:r>
              <a:rPr lang="en-US" sz="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7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ELEVATOR</a:t>
            </a:r>
            <a:r>
              <a:rPr lang="ru-RU" sz="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РУЛЬ ВЫСОТЫ ПРАВЫЙ</a:t>
            </a:r>
            <a:r>
              <a:rPr lang="en-US" sz="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700" b="1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AILERONS</a:t>
            </a:r>
            <a:r>
              <a:rPr lang="ru-RU" sz="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ЭЛЕРОН ПРАВЫЙ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7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619672" y="5661248"/>
            <a:ext cx="1891865" cy="2462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 smtClean="0"/>
              <a:t>ЭЛЕКТРОННЫЙ ВЫКЛЮЧАТЕЛЬ</a:t>
            </a:r>
            <a:endParaRPr lang="ru-RU" sz="1000" dirty="0"/>
          </a:p>
        </p:txBody>
      </p:sp>
      <p:sp>
        <p:nvSpPr>
          <p:cNvPr id="215" name="TextBox 214"/>
          <p:cNvSpPr txBox="1"/>
          <p:nvPr/>
        </p:nvSpPr>
        <p:spPr>
          <a:xfrm>
            <a:off x="899592" y="3645024"/>
            <a:ext cx="813043" cy="2462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 smtClean="0"/>
              <a:t>КИЛЛ СВИЧ</a:t>
            </a:r>
            <a:endParaRPr lang="ru-RU" sz="1000" dirty="0"/>
          </a:p>
        </p:txBody>
      </p:sp>
      <p:sp>
        <p:nvSpPr>
          <p:cNvPr id="216" name="TextBox 215"/>
          <p:cNvSpPr txBox="1"/>
          <p:nvPr/>
        </p:nvSpPr>
        <p:spPr>
          <a:xfrm>
            <a:off x="7971884" y="6453336"/>
            <a:ext cx="1172116" cy="2462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 smtClean="0"/>
              <a:t>СЕРВО МАШИНКИ</a:t>
            </a:r>
            <a:endParaRPr lang="ru-RU" sz="1000" dirty="0"/>
          </a:p>
        </p:txBody>
      </p:sp>
      <p:cxnSp>
        <p:nvCxnSpPr>
          <p:cNvPr id="107" name="Прямая со стрелкой 106"/>
          <p:cNvCxnSpPr/>
          <p:nvPr/>
        </p:nvCxnSpPr>
        <p:spPr>
          <a:xfrm>
            <a:off x="107504" y="6597352"/>
            <a:ext cx="2376264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flipV="1">
            <a:off x="2483768" y="6237312"/>
            <a:ext cx="0" cy="36004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81</Words>
  <Application>Microsoft Office PowerPoint</Application>
  <PresentationFormat>Экран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Питание от LiPo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Питание от LiPo</dc:title>
  <dc:creator>Александр Серов</dc:creator>
  <cp:lastModifiedBy>Александр Серов</cp:lastModifiedBy>
  <cp:revision>33</cp:revision>
  <dcterms:created xsi:type="dcterms:W3CDTF">2013-11-03T15:34:06Z</dcterms:created>
  <dcterms:modified xsi:type="dcterms:W3CDTF">2013-11-04T14:15:30Z</dcterms:modified>
</cp:coreProperties>
</file>